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HOLA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29280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0</TotalTime>
  <Words>1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Tw Cen MT</vt:lpstr>
      <vt:lpstr>Circuito</vt:lpstr>
      <vt:lpstr>HOLA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HOLA</dc:title>
  <dc:creator>usuario</dc:creator>
  <cp:lastModifiedBy>usuario</cp:lastModifiedBy>
  <cp:revision>1</cp:revision>
  <dcterms:created xsi:type="dcterms:W3CDTF">2024-04-09T18:59:56Z</dcterms:created>
  <dcterms:modified xsi:type="dcterms:W3CDTF">2024-04-09T19:00:12Z</dcterms:modified>
</cp:coreProperties>
</file>